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2" r:id="rId4"/>
    <p:sldId id="263" r:id="rId5"/>
    <p:sldId id="256" r:id="rId6"/>
    <p:sldId id="257" r:id="rId7"/>
    <p:sldId id="259" r:id="rId8"/>
    <p:sldId id="265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072362" cy="18573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cs typeface="Times New Roman" pitchFamily="18" charset="0"/>
              </a:rPr>
              <a:t>2 </a:t>
            </a:r>
            <a:r>
              <a:rPr lang="ru-RU" b="1" i="1" dirty="0" err="1" smtClean="0">
                <a:cs typeface="Times New Roman" pitchFamily="18" charset="0"/>
              </a:rPr>
              <a:t>сәуір </a:t>
            </a:r>
            <a:r>
              <a:rPr lang="ru-RU" b="1" i="1" dirty="0" smtClean="0">
                <a:cs typeface="Times New Roman" pitchFamily="18" charset="0"/>
              </a:rPr>
              <a:t>– </a:t>
            </a:r>
            <a:r>
              <a:rPr lang="ru-RU" b="1" i="1" dirty="0" err="1" smtClean="0">
                <a:cs typeface="Times New Roman" pitchFamily="18" charset="0"/>
              </a:rPr>
              <a:t>Бүкіләлемдік </a:t>
            </a:r>
            <a:r>
              <a:rPr lang="ru-RU" b="1" i="1" dirty="0" smtClean="0">
                <a:cs typeface="Times New Roman" pitchFamily="18" charset="0"/>
              </a:rPr>
              <a:t>аутизм </a:t>
            </a:r>
            <a:r>
              <a:rPr lang="ru-RU" b="1" i="1" dirty="0" err="1" smtClean="0">
                <a:cs typeface="Times New Roman" pitchFamily="18" charset="0"/>
              </a:rPr>
              <a:t>жайлы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ақпарат тарату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күні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714620"/>
            <a:ext cx="5214974" cy="785818"/>
          </a:xfrm>
        </p:spPr>
        <p:txBody>
          <a:bodyPr>
            <a:normAutofit fontScale="70000" lnSpcReduction="20000"/>
          </a:bodyPr>
          <a:lstStyle/>
          <a:p>
            <a:r>
              <a:rPr lang="kk-KZ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Аутизм туралы түсінік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k-KZ" sz="4800" b="1" dirty="0" smtClean="0"/>
              <a:t>Назарларыңызға рақмет!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 сәуір – Бүкіләлемдік аутизм жайлы ақпарат тарату күні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Назарларыңызға рақмет!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</cp:lastModifiedBy>
  <cp:revision>3</cp:revision>
  <dcterms:modified xsi:type="dcterms:W3CDTF">2020-04-02T06:20:12Z</dcterms:modified>
</cp:coreProperties>
</file>